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20" Type="http://schemas.openxmlformats.org/officeDocument/2006/relationships/image" Target="../media/image23.png"/><Relationship Id="rId21" Type="http://schemas.openxmlformats.org/officeDocument/2006/relationships/image" Target="../media/image24.png"/><Relationship Id="rId22" Type="http://schemas.openxmlformats.org/officeDocument/2006/relationships/image" Target="../media/image2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Relationship Id="rId14" Type="http://schemas.openxmlformats.org/officeDocument/2006/relationships/image" Target="../media/image199.png"/><Relationship Id="rId15" Type="http://schemas.openxmlformats.org/officeDocument/2006/relationships/image" Target="../media/image200.png"/><Relationship Id="rId16" Type="http://schemas.openxmlformats.org/officeDocument/2006/relationships/image" Target="../media/image201.png"/><Relationship Id="rId17" Type="http://schemas.openxmlformats.org/officeDocument/2006/relationships/image" Target="../media/image202.png"/><Relationship Id="rId18" Type="http://schemas.openxmlformats.org/officeDocument/2006/relationships/image" Target="../media/image203.png"/><Relationship Id="rId19" Type="http://schemas.openxmlformats.org/officeDocument/2006/relationships/image" Target="../media/image204.png"/><Relationship Id="rId20" Type="http://schemas.openxmlformats.org/officeDocument/2006/relationships/image" Target="../media/image20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Relationship Id="rId18" Type="http://schemas.openxmlformats.org/officeDocument/2006/relationships/image" Target="../media/image61.png"/><Relationship Id="rId19" Type="http://schemas.openxmlformats.org/officeDocument/2006/relationships/image" Target="../media/image62.png"/><Relationship Id="rId20" Type="http://schemas.openxmlformats.org/officeDocument/2006/relationships/image" Target="../media/image6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4733597"/>
            <a:ext cx="6171429" cy="260736"/>
            <a:chOff x="6057143" y="4733597"/>
            <a:chExt cx="6171429" cy="260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4733597"/>
              <a:ext cx="6171429" cy="2607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3906" y="3107893"/>
            <a:ext cx="7511810" cy="19762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4119" y="5753450"/>
            <a:ext cx="2489840" cy="7913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5276" y="6277950"/>
            <a:ext cx="5668250" cy="8164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2267" y="572328"/>
            <a:ext cx="6253537" cy="14960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286" y="408381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2542" y="1693810"/>
            <a:ext cx="3224123" cy="136215"/>
            <a:chOff x="422542" y="169381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542" y="169381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43158" y="2012044"/>
            <a:ext cx="13799399" cy="7960701"/>
            <a:chOff x="2243158" y="2012044"/>
            <a:chExt cx="13799399" cy="79607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3158" y="2012044"/>
              <a:ext cx="13799399" cy="79607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0683" y="553120"/>
            <a:ext cx="6253547" cy="14960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0701" y="389173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0957" y="1674602"/>
            <a:ext cx="3224123" cy="136215"/>
            <a:chOff x="460957" y="167460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957" y="1674602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6653" y="2047697"/>
            <a:ext cx="13272408" cy="7995202"/>
            <a:chOff x="2506653" y="2047697"/>
            <a:chExt cx="13272408" cy="79952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6653" y="2047697"/>
              <a:ext cx="13272408" cy="79952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418" y="639955"/>
            <a:ext cx="6253547" cy="14960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437" y="476008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9692" y="1761437"/>
            <a:ext cx="3224123" cy="136215"/>
            <a:chOff x="499692" y="1761437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692" y="1761437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78571" y="2105684"/>
            <a:ext cx="12928573" cy="7860863"/>
            <a:chOff x="2678571" y="2105684"/>
            <a:chExt cx="12928573" cy="78608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8571" y="2105684"/>
              <a:ext cx="12928573" cy="7860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14" y="0"/>
            <a:ext cx="18242401" cy="10285714"/>
            <a:chOff x="43314" y="0"/>
            <a:chExt cx="1824240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14" y="0"/>
              <a:ext cx="1824240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6089" y="270069"/>
            <a:ext cx="15393536" cy="9832621"/>
            <a:chOff x="1446089" y="270069"/>
            <a:chExt cx="15393536" cy="98326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6089" y="270069"/>
              <a:ext cx="15393536" cy="98326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5424" y="62754"/>
            <a:ext cx="2327451" cy="12888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228" y="756658"/>
            <a:ext cx="1309986" cy="3650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2064" y="1053693"/>
            <a:ext cx="3224123" cy="136215"/>
            <a:chOff x="202064" y="1053693"/>
            <a:chExt cx="3224123" cy="1362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064" y="1053693"/>
              <a:ext cx="3224123" cy="136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5960" y="860503"/>
            <a:ext cx="4131137" cy="12888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978" y="696560"/>
            <a:ext cx="1309986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234" y="1981985"/>
            <a:ext cx="3224123" cy="136215"/>
            <a:chOff x="826234" y="1981985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234" y="1981985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60774" y="2563938"/>
            <a:ext cx="12964167" cy="7446086"/>
            <a:chOff x="2660774" y="2563938"/>
            <a:chExt cx="12964167" cy="74460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0774" y="2563938"/>
              <a:ext cx="12964167" cy="74460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050" y="668427"/>
            <a:ext cx="4131137" cy="12888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069" y="504483"/>
            <a:ext cx="1309986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1324" y="1789908"/>
            <a:ext cx="3224123" cy="136215"/>
            <a:chOff x="591324" y="1789908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324" y="1789908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3278" y="2676207"/>
            <a:ext cx="12779158" cy="6911177"/>
            <a:chOff x="2753278" y="2676207"/>
            <a:chExt cx="12779158" cy="69111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3278" y="2676207"/>
              <a:ext cx="12779158" cy="69111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05359" y="1445971"/>
            <a:ext cx="8782757" cy="8287023"/>
            <a:chOff x="5805359" y="1445971"/>
            <a:chExt cx="8782757" cy="82870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5359" y="1445971"/>
              <a:ext cx="8782757" cy="82870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7544" y="802880"/>
            <a:ext cx="3849889" cy="12888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7563" y="638937"/>
            <a:ext cx="1937863" cy="365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7819" y="1924362"/>
            <a:ext cx="3224123" cy="136215"/>
            <a:chOff x="787819" y="1924362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7819" y="1924362"/>
              <a:ext cx="3224123" cy="136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0270" y="133692"/>
            <a:ext cx="6253537" cy="16054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251" y="-30251"/>
            <a:ext cx="1937863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" y="1255173"/>
            <a:ext cx="3224123" cy="136215"/>
            <a:chOff x="4" y="1255173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" y="1255173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9787" y="761518"/>
            <a:ext cx="2217824" cy="6191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63104" y="1340888"/>
            <a:ext cx="13759507" cy="8909281"/>
            <a:chOff x="2263104" y="1340888"/>
            <a:chExt cx="13759507" cy="89092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3104" y="1340888"/>
              <a:ext cx="13759507" cy="89092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302" y="409883"/>
            <a:ext cx="6253537" cy="16054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320" y="245939"/>
            <a:ext cx="1937863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8576" y="1531364"/>
            <a:ext cx="3224123" cy="136215"/>
            <a:chOff x="228576" y="1531364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576" y="1531364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2609" y="771689"/>
            <a:ext cx="4047348" cy="979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78721" y="2383498"/>
            <a:ext cx="13528273" cy="7787212"/>
            <a:chOff x="2378721" y="2383498"/>
            <a:chExt cx="13528273" cy="77872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8721" y="2383498"/>
              <a:ext cx="13528273" cy="7787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245" y="341588"/>
            <a:ext cx="6253537" cy="16054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263" y="177644"/>
            <a:ext cx="1937863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7519" y="1463069"/>
            <a:ext cx="3224123" cy="136215"/>
            <a:chOff x="217519" y="1463069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519" y="1463069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60123" y="749576"/>
            <a:ext cx="3480186" cy="979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29856" y="1898169"/>
            <a:ext cx="14026002" cy="8073717"/>
            <a:chOff x="2129856" y="1898169"/>
            <a:chExt cx="14026002" cy="80737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856" y="1898169"/>
              <a:ext cx="14026002" cy="8073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5311" y="3556312"/>
            <a:ext cx="4597296" cy="1294697"/>
            <a:chOff x="1085311" y="3556312"/>
            <a:chExt cx="4597296" cy="12946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870" y="3502872"/>
              <a:ext cx="2835391" cy="6444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6121" y="4075036"/>
              <a:ext cx="2388111" cy="9215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5306" y="7357632"/>
            <a:ext cx="4597296" cy="1259589"/>
            <a:chOff x="1085306" y="7357632"/>
            <a:chExt cx="4597296" cy="12595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870" y="7304192"/>
              <a:ext cx="2388877" cy="64440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6116" y="7841249"/>
              <a:ext cx="2356216" cy="5677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2734" y="3556309"/>
            <a:ext cx="4597296" cy="1259589"/>
            <a:chOff x="7112734" y="3556309"/>
            <a:chExt cx="4597296" cy="12595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9301" y="3482135"/>
              <a:ext cx="2839553" cy="76639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73544" y="4039926"/>
              <a:ext cx="3079492" cy="9215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03346" y="5453675"/>
            <a:ext cx="4597296" cy="1259589"/>
            <a:chOff x="7103346" y="5453675"/>
            <a:chExt cx="4597296" cy="12595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9913" y="5379501"/>
              <a:ext cx="2511829" cy="76639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64156" y="5937292"/>
              <a:ext cx="2617226" cy="5677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59296" y="7283973"/>
            <a:ext cx="3638296" cy="7658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73544" y="7793722"/>
            <a:ext cx="2825045" cy="92154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0410" y="5400225"/>
            <a:ext cx="3571734" cy="6286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4662" y="6046725"/>
            <a:ext cx="2818273" cy="9293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91896" y="3556309"/>
            <a:ext cx="4597304" cy="1259589"/>
            <a:chOff x="13091896" y="3556309"/>
            <a:chExt cx="4597304" cy="12595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38455" y="3466354"/>
              <a:ext cx="2184381" cy="78468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52714" y="4036021"/>
              <a:ext cx="3391226" cy="9293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82508" y="5453675"/>
            <a:ext cx="4597304" cy="1259589"/>
            <a:chOff x="13082508" y="5453675"/>
            <a:chExt cx="4597304" cy="12595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29067" y="5400235"/>
              <a:ext cx="1405791" cy="628610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43326" y="5933387"/>
              <a:ext cx="4264540" cy="9293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91886" y="7357625"/>
            <a:ext cx="4597314" cy="1224344"/>
            <a:chOff x="13091886" y="7357625"/>
            <a:chExt cx="4597314" cy="12243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38445" y="7267670"/>
              <a:ext cx="3367315" cy="78468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052714" y="7802092"/>
              <a:ext cx="1854473" cy="57543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9127" y="1032460"/>
            <a:ext cx="4157185" cy="151045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09146" y="868517"/>
            <a:ext cx="1415367" cy="365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9401" y="2153941"/>
            <a:ext cx="3224123" cy="136215"/>
            <a:chOff x="939401" y="2153941"/>
            <a:chExt cx="3224123" cy="13621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9401" y="2153941"/>
              <a:ext cx="3224123" cy="136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133" y="802820"/>
            <a:ext cx="3872585" cy="16054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9151" y="638877"/>
            <a:ext cx="1076005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9407" y="1924302"/>
            <a:ext cx="3224123" cy="136215"/>
            <a:chOff x="729407" y="192430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407" y="1924302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7265" y="2421980"/>
            <a:ext cx="5679405" cy="6716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2564" y="7125738"/>
            <a:ext cx="8500292" cy="20601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02091" y="2951752"/>
            <a:ext cx="14561361" cy="3930292"/>
            <a:chOff x="1902091" y="2951752"/>
            <a:chExt cx="14561361" cy="39302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2091" y="2951752"/>
              <a:ext cx="14561361" cy="39302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15308" y="3147080"/>
            <a:ext cx="11442462" cy="748036"/>
            <a:chOff x="2115308" y="3147080"/>
            <a:chExt cx="11442462" cy="7480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15308" y="3147080"/>
              <a:ext cx="11442462" cy="7480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50298" y="6910795"/>
            <a:ext cx="10719616" cy="2723031"/>
            <a:chOff x="3750298" y="6910795"/>
            <a:chExt cx="10719616" cy="27230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0298" y="6910795"/>
              <a:ext cx="10719616" cy="27230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12333" y="3488972"/>
            <a:ext cx="3672227" cy="4607985"/>
            <a:chOff x="13012333" y="3488972"/>
            <a:chExt cx="3672227" cy="46079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12333" y="3488972"/>
              <a:ext cx="3672227" cy="4607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7024880" cy="12888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5"/>
            <a:ext cx="1076015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73155" y="3242102"/>
            <a:ext cx="12199359" cy="3039375"/>
            <a:chOff x="4373155" y="3242102"/>
            <a:chExt cx="12199359" cy="30393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3155" y="3242102"/>
              <a:ext cx="12199359" cy="303937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81355" y="6874770"/>
            <a:ext cx="1669431" cy="12829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5646" y="3346279"/>
            <a:ext cx="2095698" cy="12773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77788" y="3389036"/>
            <a:ext cx="2232837" cy="7806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04027" y="4697642"/>
            <a:ext cx="2406695" cy="7806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73155" y="7234460"/>
            <a:ext cx="12199359" cy="1196825"/>
            <a:chOff x="4373155" y="7234460"/>
            <a:chExt cx="12199359" cy="11968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3155" y="7234460"/>
              <a:ext cx="12199359" cy="1196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44377" y="2418984"/>
            <a:ext cx="8943282" cy="7264194"/>
            <a:chOff x="6444377" y="2418984"/>
            <a:chExt cx="8943282" cy="72641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4377" y="2418984"/>
              <a:ext cx="8943282" cy="72641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4489" y="1167135"/>
            <a:ext cx="7024880" cy="12888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4508" y="1003192"/>
            <a:ext cx="1076005" cy="365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4763" y="2288617"/>
            <a:ext cx="3224123" cy="136215"/>
            <a:chOff x="1114763" y="2288617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763" y="2288617"/>
              <a:ext cx="3224123" cy="1362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7024" y="2549530"/>
            <a:ext cx="3193428" cy="11778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26053" y="3715910"/>
            <a:ext cx="2620445" cy="9704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85974" y="2424832"/>
            <a:ext cx="3101686" cy="3101686"/>
            <a:chOff x="12285974" y="2424832"/>
            <a:chExt cx="3101686" cy="31016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85974" y="2424832"/>
              <a:ext cx="3101686" cy="31016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3635" y="1473756"/>
            <a:ext cx="5882957" cy="5882957"/>
            <a:chOff x="11393635" y="1473756"/>
            <a:chExt cx="5882957" cy="58829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3635" y="1473756"/>
              <a:ext cx="5882957" cy="5882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02043" y="3559024"/>
            <a:ext cx="596521" cy="962388"/>
            <a:chOff x="13402043" y="3559024"/>
            <a:chExt cx="596521" cy="9623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02043" y="3559024"/>
              <a:ext cx="596521" cy="9623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51139" y="3559024"/>
            <a:ext cx="596521" cy="962388"/>
            <a:chOff x="13951139" y="3559024"/>
            <a:chExt cx="596521" cy="9623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51139" y="3559024"/>
              <a:ext cx="596521" cy="962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2293" y="975689"/>
            <a:ext cx="7024880" cy="12888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2311" y="811746"/>
            <a:ext cx="1076015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567" y="2097171"/>
            <a:ext cx="3224123" cy="136215"/>
            <a:chOff x="1032567" y="2097171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2567" y="2097171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5051" y="3087063"/>
            <a:ext cx="3327944" cy="123695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9566" y="4195641"/>
            <a:ext cx="1707750" cy="14812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02198" y="3189556"/>
            <a:ext cx="12155835" cy="4919251"/>
            <a:chOff x="5002198" y="3189556"/>
            <a:chExt cx="12155835" cy="49192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2198" y="3189556"/>
              <a:ext cx="12155835" cy="49192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94441" y="2855271"/>
            <a:ext cx="5782932" cy="6171429"/>
            <a:chOff x="5694441" y="2855271"/>
            <a:chExt cx="5782932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4441" y="2855271"/>
              <a:ext cx="5782932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082" y="1148559"/>
            <a:ext cx="7024880" cy="12888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0101" y="984615"/>
            <a:ext cx="1076015" cy="365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2479" y="2827527"/>
            <a:ext cx="3220341" cy="8688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34805" y="3566475"/>
            <a:ext cx="1440613" cy="5152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32349" y="4883436"/>
            <a:ext cx="1630649" cy="2115099"/>
            <a:chOff x="9832349" y="4883436"/>
            <a:chExt cx="1630649" cy="21150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2349" y="4883436"/>
              <a:ext cx="1630649" cy="21150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18951" y="2232260"/>
            <a:ext cx="4416317" cy="6171429"/>
            <a:chOff x="12318951" y="2232260"/>
            <a:chExt cx="4416317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18951" y="2232260"/>
              <a:ext cx="4416317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62489" y="4218305"/>
            <a:ext cx="3150704" cy="1098528"/>
            <a:chOff x="10762489" y="4218305"/>
            <a:chExt cx="3150704" cy="10985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">
              <a:off x="10762489" y="4218305"/>
              <a:ext cx="3150704" cy="10985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67590" y="2477238"/>
            <a:ext cx="10282591" cy="7175177"/>
            <a:chOff x="6367590" y="2477238"/>
            <a:chExt cx="10282591" cy="7175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7590" y="2477238"/>
              <a:ext cx="10282591" cy="71751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858" y="1033313"/>
            <a:ext cx="7024880" cy="12888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1876" y="869369"/>
            <a:ext cx="1076005" cy="365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2132" y="2154794"/>
            <a:ext cx="3224123" cy="136215"/>
            <a:chOff x="942132" y="2154794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132" y="2154794"/>
              <a:ext cx="3224123" cy="1362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0384" y="2637581"/>
            <a:ext cx="3155655" cy="8688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00123" y="3562485"/>
            <a:ext cx="2524260" cy="9640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28923" y="5815263"/>
            <a:ext cx="5439575" cy="2663638"/>
            <a:chOff x="9828923" y="5815263"/>
            <a:chExt cx="5439575" cy="2663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380000">
              <a:off x="9828923" y="5815263"/>
              <a:ext cx="5439575" cy="26636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6" y="764405"/>
            <a:ext cx="5459966" cy="16054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8024" y="600462"/>
            <a:ext cx="708901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8280" y="1885886"/>
            <a:ext cx="3224123" cy="136215"/>
            <a:chOff x="768280" y="1885886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280" y="1885886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02707" y="2239803"/>
            <a:ext cx="15048445" cy="7607271"/>
            <a:chOff x="1802707" y="2239803"/>
            <a:chExt cx="15048445" cy="76072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2707" y="2239803"/>
              <a:ext cx="15048445" cy="76072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825" y="875423"/>
            <a:ext cx="10345632" cy="14960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8843" y="711480"/>
            <a:ext cx="708901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9099" y="1996904"/>
            <a:ext cx="3224123" cy="136215"/>
            <a:chOff x="759099" y="1996904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99" y="1996904"/>
              <a:ext cx="3224123" cy="136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49275" y="3681838"/>
            <a:ext cx="3769925" cy="2079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5"/>
            <a:ext cx="17779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0796" y="5531542"/>
            <a:ext cx="3224123" cy="136215"/>
            <a:chOff x="7530796" y="553154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0796" y="5531542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71501" y="6021773"/>
            <a:ext cx="2755991" cy="60085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2017632" cy="12792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5"/>
            <a:ext cx="17779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86593" y="3609220"/>
            <a:ext cx="2354685" cy="2352330"/>
            <a:chOff x="13386593" y="3609220"/>
            <a:chExt cx="2354685" cy="23523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86593" y="3609220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72542" y="3639028"/>
            <a:ext cx="2354685" cy="2352330"/>
            <a:chOff x="9772542" y="3639028"/>
            <a:chExt cx="2354685" cy="23523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2542" y="3639028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58491" y="3609220"/>
            <a:ext cx="2354685" cy="2352330"/>
            <a:chOff x="6158491" y="3609220"/>
            <a:chExt cx="2354685" cy="23523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58491" y="3609220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44440" y="3639028"/>
            <a:ext cx="2354685" cy="2352330"/>
            <a:chOff x="2544440" y="3639028"/>
            <a:chExt cx="2354685" cy="23523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44440" y="3639028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73848" y="6231882"/>
            <a:ext cx="3095868" cy="3191222"/>
            <a:chOff x="2173848" y="6231882"/>
            <a:chExt cx="3095868" cy="31912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32492" y="6187042"/>
              <a:ext cx="1807162" cy="52607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50830" y="6685641"/>
              <a:ext cx="1808424" cy="28668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8610" y="7100972"/>
              <a:ext cx="3231520" cy="23813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87905" y="6231872"/>
            <a:ext cx="3095868" cy="1994795"/>
            <a:chOff x="5787905" y="6231872"/>
            <a:chExt cx="3095868" cy="19947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46550" y="6187031"/>
              <a:ext cx="1826209" cy="52607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64879" y="6638434"/>
              <a:ext cx="1876167" cy="30435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1906" y="7054296"/>
              <a:ext cx="3230920" cy="12272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01949" y="6231872"/>
            <a:ext cx="3095868" cy="1995095"/>
            <a:chOff x="9401949" y="6231872"/>
            <a:chExt cx="3095868" cy="19950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60596" y="6187031"/>
              <a:ext cx="1807162" cy="52607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78939" y="6638434"/>
              <a:ext cx="1789377" cy="28668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65940" y="7054287"/>
              <a:ext cx="3231720" cy="12133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16000" y="6231870"/>
            <a:ext cx="3095868" cy="1994796"/>
            <a:chOff x="13016000" y="6231870"/>
            <a:chExt cx="3095868" cy="199479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274642" y="6187030"/>
              <a:ext cx="1831657" cy="545476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92985" y="6638433"/>
              <a:ext cx="1789377" cy="286681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80001" y="7054296"/>
              <a:ext cx="3032358" cy="1213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5633" y="956480"/>
            <a:ext cx="3830842" cy="12888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652" y="760120"/>
            <a:ext cx="1493539" cy="3650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346" y="2670220"/>
            <a:ext cx="8595509" cy="6891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08296" y="6385803"/>
            <a:ext cx="7229548" cy="3501927"/>
            <a:chOff x="2808296" y="6385803"/>
            <a:chExt cx="7229548" cy="3501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8296" y="6385803"/>
              <a:ext cx="7229548" cy="35019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17853" y="5837525"/>
            <a:ext cx="5557509" cy="4011790"/>
            <a:chOff x="11017853" y="5837525"/>
            <a:chExt cx="5557509" cy="40117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17853" y="5837525"/>
              <a:ext cx="5557509" cy="40117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0698" y="3377171"/>
            <a:ext cx="6576386" cy="28026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17853" y="935083"/>
            <a:ext cx="6379969" cy="4207774"/>
            <a:chOff x="11017853" y="935083"/>
            <a:chExt cx="6379969" cy="42077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17853" y="935083"/>
              <a:ext cx="6379969" cy="42077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3" y="2066069"/>
            <a:ext cx="3085714" cy="130368"/>
            <a:chOff x="825903" y="2066069"/>
            <a:chExt cx="3085714" cy="1303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3" y="2066069"/>
              <a:ext cx="3085714" cy="130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2D3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8979" y="3462977"/>
            <a:ext cx="6699020" cy="19841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0796" y="5138050"/>
            <a:ext cx="3224123" cy="136215"/>
            <a:chOff x="7530796" y="5138050"/>
            <a:chExt cx="3224123" cy="1362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0796" y="5138050"/>
              <a:ext cx="3224123" cy="13621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75173" y="6047868"/>
            <a:ext cx="3167927" cy="6095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532" y="660349"/>
            <a:ext cx="4149100" cy="12888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551" y="463989"/>
            <a:ext cx="1493539" cy="3650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1053" y="2408186"/>
            <a:ext cx="6792799" cy="106294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6873" y="3682243"/>
            <a:ext cx="1008671" cy="10883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719" y="4599495"/>
            <a:ext cx="5416689" cy="13659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6445" y="6307910"/>
            <a:ext cx="5638095" cy="3823856"/>
            <a:chOff x="1986445" y="6307910"/>
            <a:chExt cx="5638095" cy="38238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6445" y="6307910"/>
              <a:ext cx="5638095" cy="3823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61587" y="1981272"/>
            <a:ext cx="6298442" cy="7093864"/>
            <a:chOff x="10761587" y="1981272"/>
            <a:chExt cx="6298442" cy="70938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61587" y="1981272"/>
              <a:ext cx="6298442" cy="7093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0802" y="1772627"/>
            <a:ext cx="3085714" cy="130368"/>
            <a:chOff x="520802" y="1772627"/>
            <a:chExt cx="3085714" cy="1303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802" y="1772627"/>
              <a:ext cx="3085714" cy="1303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2867" y="5264944"/>
            <a:ext cx="755935" cy="307343"/>
            <a:chOff x="6142867" y="5264944"/>
            <a:chExt cx="755935" cy="3073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60000">
              <a:off x="6142867" y="5264944"/>
              <a:ext cx="755935" cy="3073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4412" y="5402960"/>
            <a:ext cx="2643567" cy="2951514"/>
            <a:chOff x="6614412" y="5402960"/>
            <a:chExt cx="2643567" cy="29515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14412" y="5402960"/>
              <a:ext cx="2643567" cy="29515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80248" y="4232950"/>
            <a:ext cx="5936073" cy="607836"/>
            <a:chOff x="4680248" y="4232950"/>
            <a:chExt cx="5936073" cy="6078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80248" y="4232950"/>
              <a:ext cx="5936073" cy="6078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07913" y="3282689"/>
            <a:ext cx="2366514" cy="2364147"/>
            <a:chOff x="13407913" y="3282689"/>
            <a:chExt cx="2366514" cy="23641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07913" y="3282689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5706" y="3312647"/>
            <a:ext cx="2366514" cy="2364147"/>
            <a:chOff x="9775706" y="3312647"/>
            <a:chExt cx="2366514" cy="23641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5706" y="3312647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43499" y="3282689"/>
            <a:ext cx="2366514" cy="2364147"/>
            <a:chOff x="6143499" y="3282689"/>
            <a:chExt cx="2366514" cy="23641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3499" y="3282689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293" y="3312647"/>
            <a:ext cx="2366514" cy="2364147"/>
            <a:chOff x="2511293" y="3312647"/>
            <a:chExt cx="2366514" cy="23641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1293" y="3312647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38838" y="5918529"/>
            <a:ext cx="3111420" cy="2339190"/>
            <a:chOff x="2138838" y="5918529"/>
            <a:chExt cx="3111420" cy="2339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8782" y="5873463"/>
              <a:ext cx="1824844" cy="52829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5705" y="6374567"/>
              <a:ext cx="1816712" cy="28797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5432" y="6793994"/>
              <a:ext cx="2730813" cy="1522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71048" y="5918519"/>
            <a:ext cx="3111420" cy="2376572"/>
            <a:chOff x="5771048" y="5918519"/>
            <a:chExt cx="3111420" cy="23765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995" y="5873453"/>
              <a:ext cx="1843891" cy="52829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7910" y="6327123"/>
              <a:ext cx="1885598" cy="30588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37642" y="6747851"/>
              <a:ext cx="2714194" cy="14989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03248" y="5918519"/>
            <a:ext cx="3111420" cy="2682790"/>
            <a:chOff x="9403248" y="5918519"/>
            <a:chExt cx="3111420" cy="26827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63197" y="5873453"/>
              <a:ext cx="1815320" cy="52829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80126" y="6327123"/>
              <a:ext cx="1797664" cy="28797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69842" y="6747851"/>
              <a:ext cx="2771575" cy="1920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35429" y="5918519"/>
            <a:ext cx="3111420" cy="2682789"/>
            <a:chOff x="13035429" y="5918519"/>
            <a:chExt cx="3111420" cy="268278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95399" y="5873454"/>
              <a:ext cx="1840863" cy="54641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12327" y="6327124"/>
              <a:ext cx="1797664" cy="287979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02023" y="6747851"/>
              <a:ext cx="2688927" cy="189740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3409" y="1129222"/>
            <a:ext cx="5700395" cy="129834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3427" y="848470"/>
            <a:ext cx="1860463" cy="3650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3679" y="2323202"/>
            <a:ext cx="3085714" cy="130368"/>
            <a:chOff x="923679" y="2323202"/>
            <a:chExt cx="3085714" cy="13036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3679" y="2323202"/>
              <a:ext cx="3085714" cy="130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025" y="437364"/>
            <a:ext cx="5418442" cy="12888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044" y="241001"/>
            <a:ext cx="1910882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7295" y="1558845"/>
            <a:ext cx="3224123" cy="136215"/>
            <a:chOff x="307295" y="1558845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295" y="1558845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5159" y="2136837"/>
            <a:ext cx="15295397" cy="7672321"/>
            <a:chOff x="1495159" y="2136837"/>
            <a:chExt cx="15295397" cy="76723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5159" y="2136837"/>
              <a:ext cx="15295397" cy="76723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3850118" cy="12888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52196"/>
            <a:ext cx="1237586" cy="34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6451" y="3256048"/>
            <a:ext cx="15732811" cy="5713602"/>
            <a:chOff x="1276451" y="3256048"/>
            <a:chExt cx="15732811" cy="57136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6451" y="3256048"/>
              <a:ext cx="15732811" cy="57136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18487" y="4226010"/>
            <a:ext cx="3085714" cy="274590"/>
            <a:chOff x="10218487" y="4226010"/>
            <a:chExt cx="3085714" cy="2745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18487" y="4226010"/>
              <a:ext cx="3085714" cy="2745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5142857"/>
            <a:ext cx="3793437" cy="256903"/>
            <a:chOff x="9142857" y="5142857"/>
            <a:chExt cx="3793437" cy="2569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142857"/>
              <a:ext cx="3793437" cy="2569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6231185" cy="12888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1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6679" y="2811856"/>
            <a:ext cx="14292357" cy="6325673"/>
            <a:chOff x="1996679" y="2811856"/>
            <a:chExt cx="14292357" cy="63256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6679" y="2811856"/>
              <a:ext cx="14292357" cy="6325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098" y="573091"/>
            <a:ext cx="6253537" cy="14960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117" y="409144"/>
            <a:ext cx="14935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9372" y="1694573"/>
            <a:ext cx="3224123" cy="136215"/>
            <a:chOff x="499372" y="1694573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372" y="1694573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2506" y="2079244"/>
            <a:ext cx="12780703" cy="7842909"/>
            <a:chOff x="2752506" y="2079244"/>
            <a:chExt cx="12780703" cy="78429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2506" y="2079244"/>
              <a:ext cx="12780703" cy="7842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2022-10-13T11:05:25Z</dcterms:created>
  <dcterms:modified xsi:type="dcterms:W3CDTF">2022-10-13T11:05:25Z</dcterms:modified>
</cp:coreProperties>
</file>